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60" r:id="rId6"/>
    <p:sldId id="259" r:id="rId7"/>
    <p:sldId id="264" r:id="rId8"/>
    <p:sldId id="265" r:id="rId9"/>
    <p:sldId id="263" r:id="rId10"/>
    <p:sldId id="262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ED9CA2-9FFD-0242-8C24-40384B32AC7E}" v="2" dt="2024-04-03T13:55:20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93"/>
  </p:normalViewPr>
  <p:slideViewPr>
    <p:cSldViewPr snapToGrid="0">
      <p:cViewPr varScale="1">
        <p:scale>
          <a:sx n="96" d="100"/>
          <a:sy n="96" d="100"/>
        </p:scale>
        <p:origin x="200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gie Hufft" userId="dc47a4d4-e9f6-4532-968b-c7df0b01bce3" providerId="ADAL" clId="{B6ED9CA2-9FFD-0242-8C24-40384B32AC7E}"/>
    <pc:docChg chg="modSld">
      <pc:chgData name="Maggie Hufft" userId="dc47a4d4-e9f6-4532-968b-c7df0b01bce3" providerId="ADAL" clId="{B6ED9CA2-9FFD-0242-8C24-40384B32AC7E}" dt="2024-04-03T13:55:20.821" v="1"/>
      <pc:docMkLst>
        <pc:docMk/>
      </pc:docMkLst>
      <pc:sldChg chg="setBg">
        <pc:chgData name="Maggie Hufft" userId="dc47a4d4-e9f6-4532-968b-c7df0b01bce3" providerId="ADAL" clId="{B6ED9CA2-9FFD-0242-8C24-40384B32AC7E}" dt="2024-04-03T13:55:20.821" v="1"/>
        <pc:sldMkLst>
          <pc:docMk/>
          <pc:sldMk cId="456508010" sldId="25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E0EC-D1C2-7F2E-B738-70E928495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D86D0B-677C-EAEC-8694-9945EC720C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11324-5713-F0C9-BBF9-698811CF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5C309-0FF7-700A-9997-10E1120A3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A81DB-4596-E31F-FD00-88ECCDFB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6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F69C0-53F9-4242-4E72-3A44430A2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6CB5B-2E6E-B7FB-1BB8-94E0E10AC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79411-866D-6BEF-C9FB-19BA66EF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0E836-0DCC-29D7-1CA4-80813D13A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D52B3-DAB2-FCA0-7BFE-6E1B58CB7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44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72970B-2143-A2D2-AD45-E789D2822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3E505B-9687-894E-E121-08594877E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81C18-DD4C-FB32-5CC8-7FC6D512C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3C4DC-F293-BC0D-3AFB-31704561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26E6B-FE74-ACAE-5B6A-29A3A738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0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F803-0902-91F6-EB94-4CC6A84FB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8F0E5-FD58-771D-0B19-EB6A75C7B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5C21F-3D8F-3095-73AB-9B97AB275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E12EA-EB82-19BA-9777-5202809E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4EC38-A10A-C68E-3A22-B1FBE4E2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27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FC948-7962-B637-2525-120943AB4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924FC-529C-D732-B9A6-345F0876C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B644F-39C0-115D-B066-57E42352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03734-6978-51E8-2114-7D168304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1E03-7F9B-73D4-773F-994F05A36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DDCEC-E6A0-D513-7B58-290CCCBD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9C341-BB4B-B6E9-D59E-9DEB19867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4BBE7-BFF6-6DE0-7C5E-FB985541D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1C428-F06B-3064-09FE-6EEF6E854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5A36B-B01F-D56F-302A-B4B6EDC38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114B6-0E7C-B191-A2BF-181A50A92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0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A797-5D1D-D4A6-97E5-558C346FD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03277-E125-3DC8-FB39-7A11D7EA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1846A3-8904-5390-0F99-81A99531B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202578-C424-670E-8BDE-5BAF95DCDA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C2EB6-40A9-8082-B4B1-A4CEDA3114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55FED-C9E6-D26B-C567-932C7A903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0A892-0D0C-0061-FA08-D28A26EA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47D3E6-BDC9-B0CB-932D-61640B8E1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5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EF417-5A5B-DF8D-8D9C-558510BE4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D669D7-23B2-64F8-51D2-09117EF8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599A76-8792-34DF-A223-4739767CB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E5D055-1DA7-D807-3E5D-E0C3C959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48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487D6-0D66-EA1E-38AF-E535C9007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DECB73-028A-281C-F4A3-B699C0D3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31AFE8-0EA3-0D26-4D1C-9DDD7493E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07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6BFA5-7377-631E-FC9C-F1D20B32D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14EFC-B8B8-ED1B-AF64-7AADD80B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B6F29-A4A3-9A13-C2DA-C8FB0C89C8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21701-EF2B-9875-35E5-C37D3E6DD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283D1-5E06-E285-B7A1-D989A2315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A484AE-A9DD-3F33-A790-3B2DCA67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52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36DEA-5E92-9A4C-E1DA-C4E1E47D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09C18B-3728-1A62-14EB-69A9A7444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9A7BA-6B82-136F-A00F-DF3E99D9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45C11-E1DD-90C1-C1A6-1C6697B1D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B065F-2930-E26E-7754-B39F2E0F7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D64AA-789F-A3A2-BA24-483529CF8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5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6B9D21-776F-88E1-1DD2-616B1AF56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8D774-1C4D-9F29-221C-514F3A57C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FB071C-81AE-B824-B141-381FBFD43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CB87E-360F-B24F-B287-BC67C7D5AC16}" type="datetimeFigureOut">
              <a:rPr lang="en-US" smtClean="0"/>
              <a:t>4/3/24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232CB-37EC-1814-16EB-A75F3F85D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DE133-210E-2E75-2EF3-20B6786E3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5FE1BC-F2F6-2344-A081-3B2603B7D6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5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373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888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4969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943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333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129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74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155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08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527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028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5077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Hufft</dc:creator>
  <cp:lastModifiedBy>Maggie Hufft</cp:lastModifiedBy>
  <cp:revision>1</cp:revision>
  <dcterms:created xsi:type="dcterms:W3CDTF">2024-04-02T14:27:10Z</dcterms:created>
  <dcterms:modified xsi:type="dcterms:W3CDTF">2024-04-03T13:55:30Z</dcterms:modified>
</cp:coreProperties>
</file>